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8E2F58-AF0C-264B-AC63-D526E1D6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B1FE09-4E6B-884C-A2C1-E330AF3F5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408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E31A5E5-54E3-4047-B728-11F99E3F7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BE82208-A59D-3440-BDC8-931813E942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7810" y="6111687"/>
            <a:ext cx="14859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8B84951-B6CC-5E41-AFD3-F101DB5B9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343" y="434807"/>
            <a:ext cx="827779" cy="9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1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46A16F-F87A-6546-A94C-65DE34FC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3EABCF-9E58-4A4C-8062-44555E421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6FBF62-590F-0F42-AAED-1B803B3D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www.everlastwellness.com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5EA0B0-21D7-9149-B8A2-C34E909B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References: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E570E4-6EAD-574B-92B8-9B5C24C926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8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7965E12-F1A9-F54C-94EF-55E5F3A39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322C4E-504A-B34C-AC88-0AFE6B53E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EA5A93-F235-E943-AA24-7B2E5873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www.everlastwellness.com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64633C-73FB-7047-BA0A-0AA06D87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References: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A6B06F6-533A-004E-B9B0-3A93DF586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5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55147A-C3BA-F043-BF30-5AEA7E3BE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BB7361C-4845-F94D-AC2E-0C387393F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2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013DA7-ECED-054D-9197-09CC17BA89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4BFFEF-B326-FF43-A3C6-3DE6058DF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6945"/>
            <a:ext cx="10515600" cy="2852737"/>
          </a:xfrm>
        </p:spPr>
        <p:txBody>
          <a:bodyPr anchor="b">
            <a:normAutofit/>
          </a:bodyPr>
          <a:lstStyle>
            <a:lvl1pPr algn="ctr">
              <a:defRPr sz="28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Join us and see the difference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187AF9-E450-E64B-944F-AF69BF40C1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48740"/>
            <a:ext cx="10515600" cy="1500187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When Science Serves Beauty</a:t>
            </a:r>
            <a:endParaRPr lang="en-US" dirty="0">
              <a:solidFill>
                <a:srgbClr val="26A84B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D13F51C-8355-C544-921C-D816F555A93E}"/>
              </a:ext>
            </a:extLst>
          </p:cNvPr>
          <p:cNvGrpSpPr/>
          <p:nvPr userDrawn="1"/>
        </p:nvGrpSpPr>
        <p:grpSpPr>
          <a:xfrm>
            <a:off x="9430873" y="0"/>
            <a:ext cx="2563906" cy="2120900"/>
            <a:chOff x="9439838" y="0"/>
            <a:chExt cx="2563906" cy="2120900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E73BE051-C890-D143-A38B-30679BB474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813741" y="0"/>
              <a:ext cx="1816100" cy="21209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BD0A4E1-D946-F746-A45B-F60050018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439838" y="86748"/>
              <a:ext cx="2563906" cy="181077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EBD8649-F9E9-ED41-98B2-09A5B893B9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7810" y="6111687"/>
            <a:ext cx="1485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9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5E83126-78BF-FD41-A062-3E0BB4D944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B1FE09-4E6B-884C-A2C1-E330AF3F5A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19587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E31A5E5-54E3-4047-B728-11F99E3F7B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3651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social media accounts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6914214-A510-B049-BA43-921B22F99039}"/>
              </a:ext>
            </a:extLst>
          </p:cNvPr>
          <p:cNvGrpSpPr/>
          <p:nvPr userDrawn="1"/>
        </p:nvGrpSpPr>
        <p:grpSpPr>
          <a:xfrm>
            <a:off x="9430873" y="0"/>
            <a:ext cx="2563906" cy="2120900"/>
            <a:chOff x="9439838" y="0"/>
            <a:chExt cx="2563906" cy="2120900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4656B6D-CB02-764A-AC67-40A61ABD79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813741" y="0"/>
              <a:ext cx="1816100" cy="21209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6451A010-1BDC-0B47-BAF1-BE95CC03A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439838" y="86748"/>
              <a:ext cx="2563906" cy="181077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274C5CE-452B-0444-BBAA-D3C4C7D158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7810" y="6111687"/>
            <a:ext cx="1485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2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84948"/>
            <a:ext cx="5181600" cy="4351338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58595B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>
              <a:defRPr sz="1800" b="0" i="0">
                <a:solidFill>
                  <a:srgbClr val="58595B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>
              <a:defRPr sz="1600" b="0" i="0">
                <a:solidFill>
                  <a:srgbClr val="58595B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>
              <a:defRPr sz="1400" b="0" i="0">
                <a:solidFill>
                  <a:srgbClr val="58595B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>
              <a:defRPr sz="1400" b="0" i="0">
                <a:solidFill>
                  <a:srgbClr val="58595B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ka-GE" dirty="0"/>
              <a:t>Click to edit Master text styles</a:t>
            </a:r>
          </a:p>
          <a:p>
            <a:pPr lvl="1"/>
            <a:r>
              <a:rPr lang="ka-GE" dirty="0"/>
              <a:t>Second level</a:t>
            </a:r>
          </a:p>
          <a:p>
            <a:pPr lvl="2"/>
            <a:r>
              <a:rPr lang="ka-GE" dirty="0"/>
              <a:t>Third level</a:t>
            </a:r>
          </a:p>
          <a:p>
            <a:pPr lvl="3"/>
            <a:r>
              <a:rPr lang="ka-GE" dirty="0"/>
              <a:t>Fourth level</a:t>
            </a:r>
          </a:p>
          <a:p>
            <a:pPr lvl="4"/>
            <a:r>
              <a:rPr lang="ka-GE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4FD324-331A-B041-9D68-6D375D9747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0166" y="422032"/>
            <a:ext cx="11310425" cy="647114"/>
          </a:xfrm>
          <a:prstGeom prst="rect">
            <a:avLst/>
          </a:prstGeom>
          <a:solidFill>
            <a:srgbClr val="62B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7"/>
          <p:cNvSpPr>
            <a:spLocks noGrp="1"/>
          </p:cNvSpPr>
          <p:nvPr>
            <p:ph type="title" hasCustomPrompt="1"/>
          </p:nvPr>
        </p:nvSpPr>
        <p:spPr>
          <a:xfrm>
            <a:off x="838200" y="422032"/>
            <a:ext cx="8544951" cy="6471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018" y="496590"/>
            <a:ext cx="1411224" cy="53035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38200" y="6354007"/>
            <a:ext cx="10515600" cy="0"/>
          </a:xfrm>
          <a:prstGeom prst="line">
            <a:avLst/>
          </a:prstGeom>
          <a:ln w="3175">
            <a:solidFill>
              <a:srgbClr val="A5A2A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2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BA293-8AF2-8043-BD2A-6453191A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36898E-096A-7646-885D-5CAAB3B0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8B79F9-3F7B-1043-9AEF-3DFDA7D0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www.everlastwellness.com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FB7D3C-6DED-6844-830E-A60C8755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References: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E2BCF5D-7712-0A42-BE09-379191D87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2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32E04F4-05A9-9D45-84E9-59ACBE014A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4BFFEF-B326-FF43-A3C6-3DE6058D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8703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187AF9-E450-E64B-944F-AF69BF40C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835124F-50CB-C045-8910-F819E7A5C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7810" y="6111687"/>
            <a:ext cx="1485900" cy="2286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732FBBF-F829-9441-97F6-CBA2CD5A1D0E}"/>
              </a:ext>
            </a:extLst>
          </p:cNvPr>
          <p:cNvGrpSpPr/>
          <p:nvPr userDrawn="1"/>
        </p:nvGrpSpPr>
        <p:grpSpPr>
          <a:xfrm>
            <a:off x="10174076" y="-761"/>
            <a:ext cx="1694804" cy="1395005"/>
            <a:chOff x="9439838" y="0"/>
            <a:chExt cx="2563906" cy="2120900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F411507-6232-5E4D-B8A6-72C04344C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813741" y="0"/>
              <a:ext cx="1816100" cy="2120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FF910244-1BE5-FC4D-87DF-AAE4DF3EA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439838" y="86748"/>
              <a:ext cx="2563906" cy="1810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06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016D7A-6765-DA48-9145-61160901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58AF9A-2588-EC4E-AB98-47B2E4508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1A978E-6FEC-CC42-9736-2927E3C17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8358BC-8A9B-CC41-A9B5-CE9DE999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www.everlastwellness.com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1C7F1E-2609-B346-A50F-6BBF17BA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References: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93D132-BA61-2B41-A975-1FCE24DF3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DD5DF-527E-7147-8E5C-A262B857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05B030-6039-5448-A1D2-DE0D5D4D4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FB6A45-50BE-4243-8EF4-1C84F2909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128AA8B-8160-BC49-A47D-7A4815FF2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975B0F7-DF23-BE46-89A4-97DB05995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DAFF262-8CFA-ED49-95A2-0629C14B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www.everlastwellness.com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27314E-DA33-E746-BA37-9432B5FC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References: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EB64599-6A50-1540-94CF-B3F53F41E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1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55147A-C3BA-F043-BF30-5AEA7E3B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061030-9EDD-954F-BE6B-A286B223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www.everlastwellness.com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0432C1B-39B3-F14E-A776-6AD4A93C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References: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617804-4656-F44A-85A2-2FC9E5A0D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2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86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1F5E10-97A4-564E-A227-87586B58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83A1F5-C874-BD4C-BCAC-2CF2712AB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989012"/>
            <a:ext cx="6067518" cy="48736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D99816-BB54-DF46-8232-3D01524B1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B3DDC2-2EDD-644D-82BF-F1ECC7AC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www.everlastwellness.com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F40BEA-4F1F-0143-8946-20EBA9E7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References: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F70B5F-D2B0-564C-B50E-3A477BD79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5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6A6FF3-BE7B-D143-A0D4-BC93676C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A828B98-2549-B44E-877D-4DC7DB00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B2E1C-CADC-1346-8B7B-C7C50D52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71D88C-0478-0540-90BE-92EF7EFB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www.everlastwellness.com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CC8D25-CC97-AF45-8AAE-4D038FED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References: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C560871-9866-0941-8869-5CCC6AC6E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2869" y="355583"/>
            <a:ext cx="1559854" cy="11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8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11C588-CF9E-E144-BBDB-81AEA6EA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BA5F96-B9A1-9141-B3E1-61DCF84D8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16DEF4-B802-034D-91B8-A41FD78B3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0404" y="6203949"/>
            <a:ext cx="208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25E99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www.everlastwellness.com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1B7DBC-4116-A949-BC60-62E30AE1F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480" y="6203948"/>
            <a:ext cx="859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References: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7A5B7CE-E06E-854E-AC47-DBF234852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73151" b="21147"/>
          <a:stretch/>
        </p:blipFill>
        <p:spPr>
          <a:xfrm>
            <a:off x="313766" y="6060467"/>
            <a:ext cx="11340352" cy="2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3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0" i="0" kern="1200" cap="none" spc="0" dirty="0">
          <a:ln w="0"/>
          <a:solidFill>
            <a:srgbClr val="025E99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Times New Roman" panose="02020603050405020304" pitchFamily="18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FD583C-30F0-20E0-2388-D41FC23440C2}"/>
              </a:ext>
            </a:extLst>
          </p:cNvPr>
          <p:cNvSpPr txBox="1"/>
          <p:nvPr/>
        </p:nvSpPr>
        <p:spPr>
          <a:xfrm>
            <a:off x="1166648" y="1119352"/>
            <a:ext cx="203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Details: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28A9F7-F4FF-61A9-A123-5FB130503EE5}"/>
              </a:ext>
            </a:extLst>
          </p:cNvPr>
          <p:cNvSpPr txBox="1"/>
          <p:nvPr/>
        </p:nvSpPr>
        <p:spPr>
          <a:xfrm>
            <a:off x="3683875" y="1119352"/>
            <a:ext cx="334754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 </a:t>
            </a:r>
            <a:r>
              <a:rPr lang="en-US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39121C-3E2F-EEF1-9E5B-06B7CC403312}"/>
              </a:ext>
            </a:extLst>
          </p:cNvPr>
          <p:cNvSpPr txBox="1"/>
          <p:nvPr/>
        </p:nvSpPr>
        <p:spPr>
          <a:xfrm>
            <a:off x="1166648" y="1641084"/>
            <a:ext cx="411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Complain: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B93C6C-9615-A837-C471-422FAF349EA6}"/>
              </a:ext>
            </a:extLst>
          </p:cNvPr>
          <p:cNvSpPr txBox="1"/>
          <p:nvPr/>
        </p:nvSpPr>
        <p:spPr>
          <a:xfrm>
            <a:off x="3683875" y="1641084"/>
            <a:ext cx="676866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Burn </a:t>
            </a:r>
            <a:r>
              <a:rPr lang="en-US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legs</a:t>
            </a:r>
            <a:endParaRPr lang="en-US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5A2B10E-BA0F-5B3A-688A-B10F72508DC8}"/>
              </a:ext>
            </a:extLst>
          </p:cNvPr>
          <p:cNvSpPr txBox="1"/>
          <p:nvPr/>
        </p:nvSpPr>
        <p:spPr>
          <a:xfrm>
            <a:off x="1166648" y="2181522"/>
            <a:ext cx="411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8582002-35F3-7446-F858-F5690136609C}"/>
              </a:ext>
            </a:extLst>
          </p:cNvPr>
          <p:cNvSpPr txBox="1"/>
          <p:nvPr/>
        </p:nvSpPr>
        <p:spPr>
          <a:xfrm>
            <a:off x="3683875" y="2181522"/>
            <a:ext cx="676866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  <a:endParaRPr lang="en-US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A2B10E-BA0F-5B3A-688A-B10F72508DC8}"/>
              </a:ext>
            </a:extLst>
          </p:cNvPr>
          <p:cNvSpPr txBox="1"/>
          <p:nvPr/>
        </p:nvSpPr>
        <p:spPr>
          <a:xfrm>
            <a:off x="1144299" y="597620"/>
            <a:ext cx="49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Name:                </a:t>
            </a:r>
            <a:r>
              <a:rPr lang="en-US" sz="2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Amira </a:t>
            </a:r>
            <a:r>
              <a:rPr lang="en-US" sz="20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Ebrahim</a:t>
            </a:r>
            <a:endParaRPr lang="en-US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FD5DB3-C448-4601-E981-49E93D4DEF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7334" r="21853" b="6388"/>
          <a:stretch/>
        </p:blipFill>
        <p:spPr>
          <a:xfrm>
            <a:off x="2194561" y="1637211"/>
            <a:ext cx="2534194" cy="372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C883708-79A8-FACD-2E66-545E88CDA0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8" t="19630" r="27879" b="13846"/>
          <a:stretch/>
        </p:blipFill>
        <p:spPr>
          <a:xfrm>
            <a:off x="6918168" y="1637211"/>
            <a:ext cx="2450963" cy="3727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F17790-05AB-572E-1188-7625A27AE3D6}"/>
              </a:ext>
            </a:extLst>
          </p:cNvPr>
          <p:cNvSpPr txBox="1"/>
          <p:nvPr/>
        </p:nvSpPr>
        <p:spPr>
          <a:xfrm>
            <a:off x="2087655" y="5470799"/>
            <a:ext cx="264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Before 07/ 10/2024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E2438E-06DB-AE5E-FAA1-CB4B305EA63F}"/>
              </a:ext>
            </a:extLst>
          </p:cNvPr>
          <p:cNvSpPr txBox="1"/>
          <p:nvPr/>
        </p:nvSpPr>
        <p:spPr>
          <a:xfrm>
            <a:off x="7023912" y="5470799"/>
            <a:ext cx="223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After19/11/2024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E1BF0C-5302-FCFD-66C5-1B14930185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17739" r="50024" b="3274"/>
          <a:stretch/>
        </p:blipFill>
        <p:spPr>
          <a:xfrm>
            <a:off x="2068496" y="1040940"/>
            <a:ext cx="2935635" cy="3744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4A749E-7509-1261-D585-1D1958FA54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24801" r="52296" b="37880"/>
          <a:stretch/>
        </p:blipFill>
        <p:spPr>
          <a:xfrm>
            <a:off x="6098958" y="1040940"/>
            <a:ext cx="2797810" cy="3744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F17790-05AB-572E-1188-7625A27AE3D6}"/>
              </a:ext>
            </a:extLst>
          </p:cNvPr>
          <p:cNvSpPr txBox="1"/>
          <p:nvPr/>
        </p:nvSpPr>
        <p:spPr>
          <a:xfrm>
            <a:off x="2575335" y="5178743"/>
            <a:ext cx="264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Before 07/ 10/2024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E2438E-06DB-AE5E-FAA1-CB4B305EA63F}"/>
              </a:ext>
            </a:extLst>
          </p:cNvPr>
          <p:cNvSpPr txBox="1"/>
          <p:nvPr/>
        </p:nvSpPr>
        <p:spPr>
          <a:xfrm>
            <a:off x="6413177" y="5178742"/>
            <a:ext cx="223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After19/11/2024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4" r="190" b="14738"/>
          <a:stretch/>
        </p:blipFill>
        <p:spPr>
          <a:xfrm>
            <a:off x="532731" y="1482327"/>
            <a:ext cx="5242108" cy="3333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21969" r="16133" b="42095"/>
          <a:stretch/>
        </p:blipFill>
        <p:spPr>
          <a:xfrm>
            <a:off x="6026332" y="1482327"/>
            <a:ext cx="5120639" cy="3333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F17790-05AB-572E-1188-7625A27AE3D6}"/>
              </a:ext>
            </a:extLst>
          </p:cNvPr>
          <p:cNvSpPr txBox="1"/>
          <p:nvPr/>
        </p:nvSpPr>
        <p:spPr>
          <a:xfrm>
            <a:off x="1181964" y="4987154"/>
            <a:ext cx="264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Before 07/ 10/2024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DE2438E-06DB-AE5E-FAA1-CB4B305EA63F}"/>
              </a:ext>
            </a:extLst>
          </p:cNvPr>
          <p:cNvSpPr txBox="1"/>
          <p:nvPr/>
        </p:nvSpPr>
        <p:spPr>
          <a:xfrm>
            <a:off x="7397246" y="4987153"/>
            <a:ext cx="223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After19/11/2024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7" t="200" r="9199" b="26810"/>
          <a:stretch/>
        </p:blipFill>
        <p:spPr>
          <a:xfrm>
            <a:off x="1885534" y="834272"/>
            <a:ext cx="3547602" cy="3971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1" t="30984" r="17318" b="25968"/>
          <a:stretch/>
        </p:blipFill>
        <p:spPr>
          <a:xfrm>
            <a:off x="6339839" y="834272"/>
            <a:ext cx="3152503" cy="3972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F17790-05AB-572E-1188-7625A27AE3D6}"/>
              </a:ext>
            </a:extLst>
          </p:cNvPr>
          <p:cNvSpPr txBox="1"/>
          <p:nvPr/>
        </p:nvSpPr>
        <p:spPr>
          <a:xfrm>
            <a:off x="2220228" y="4947923"/>
            <a:ext cx="264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Before 07/ 10/2024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DE2438E-06DB-AE5E-FAA1-CB4B305EA63F}"/>
              </a:ext>
            </a:extLst>
          </p:cNvPr>
          <p:cNvSpPr txBox="1"/>
          <p:nvPr/>
        </p:nvSpPr>
        <p:spPr>
          <a:xfrm>
            <a:off x="6642644" y="4947923"/>
            <a:ext cx="223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After19/11/2024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877B803-AA95-024F-93EA-24E6F57316C5}" vid="{4462113C-A8DF-6147-B816-F0FC41B946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43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Myriad Pro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NARDEEN  IBRAHIM KHALIL GAD</dc:creator>
  <cp:lastModifiedBy>NARDEEN  IBRAHIM KHALIL GAD</cp:lastModifiedBy>
  <cp:revision>4</cp:revision>
  <dcterms:created xsi:type="dcterms:W3CDTF">2024-01-10T11:46:09Z</dcterms:created>
  <dcterms:modified xsi:type="dcterms:W3CDTF">2024-11-19T15:08:27Z</dcterms:modified>
</cp:coreProperties>
</file>