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/>
    <p:restoredTop sz="56325" autoAdjust="0"/>
  </p:normalViewPr>
  <p:slideViewPr>
    <p:cSldViewPr snapToGrid="0">
      <p:cViewPr varScale="1">
        <p:scale>
          <a:sx n="70" d="100"/>
          <a:sy n="70" d="100"/>
        </p:scale>
        <p:origin x="3104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CC550-D977-4064-9841-00A9CDACBB58}" type="datetimeFigureOut">
              <a:rPr lang="en-AE" smtClean="0"/>
              <a:t>02/11/2023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112B6-53F6-423F-970F-A59454D7611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5339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12B6-53F6-423F-970F-A59454D76112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8385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112B6-53F6-423F-970F-A59454D76112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7477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8E2F58-AF0C-264B-AC63-D526E1D6FA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1FE09-4E6B-884C-A2C1-E330AF3F5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408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1A5E5-54E3-4047-B728-11F99E3F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A20093-0135-3A4F-B864-CE05D30563CE}"/>
              </a:ext>
            </a:extLst>
          </p:cNvPr>
          <p:cNvGrpSpPr/>
          <p:nvPr/>
        </p:nvGrpSpPr>
        <p:grpSpPr>
          <a:xfrm>
            <a:off x="9430873" y="0"/>
            <a:ext cx="2563906" cy="2120900"/>
            <a:chOff x="9439838" y="0"/>
            <a:chExt cx="2563906" cy="21209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5F0085-CC25-BD49-B035-9A6F66F5E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13741" y="0"/>
              <a:ext cx="1816100" cy="2120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B47622-3D6D-DD47-A2B2-F270CFFA8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9838" y="86748"/>
              <a:ext cx="2563906" cy="18107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BE82208-A59D-3440-BDC8-931813E94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810" y="6111687"/>
            <a:ext cx="1485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A16F-F87A-6546-A94C-65DE34FC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EABCF-9E58-4A4C-8062-44555E421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FBF62-590F-0F42-AAED-1B803B3D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91B3B-2A23-420E-B6B2-08B88EDE7320}" type="datetimeFigureOut">
              <a:rPr lang="en-AE" smtClean="0"/>
              <a:t>02/11/2023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EA0B0-21D7-9149-B8A2-C34E909B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570E4-6EAD-574B-92B8-9B5C24C9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65E12-F1A9-F54C-94EF-55E5F3A39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22C4E-504A-B34C-AC88-0AFE6B53E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A5A93-F235-E943-AA24-7B2E5873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91B3B-2A23-420E-B6B2-08B88EDE7320}" type="datetimeFigureOut">
              <a:rPr lang="en-AE" smtClean="0"/>
              <a:t>02/11/2023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4633C-73FB-7047-BA0A-0AA06D87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B06F6-533A-004E-B9B0-3A93DF58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5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147A-C3BA-F043-BF30-5AEA7E3BE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7361C-4845-F94D-AC2E-0C387393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0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013DA7-ECED-054D-9197-09CC17BA89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BFFEF-B326-FF43-A3C6-3DE6058DF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6945"/>
            <a:ext cx="10515600" cy="2852737"/>
          </a:xfrm>
        </p:spPr>
        <p:txBody>
          <a:bodyPr anchor="b">
            <a:normAutofit/>
          </a:bodyPr>
          <a:lstStyle>
            <a:lvl1pPr algn="ctr">
              <a:defRPr sz="28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Join us and see the difference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87AF9-E450-E64B-944F-AF69BF40C1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48740"/>
            <a:ext cx="10515600" cy="1500187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When Science Serves Beauty</a:t>
            </a:r>
            <a:endParaRPr lang="en-US" dirty="0">
              <a:solidFill>
                <a:srgbClr val="26A84B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13F51C-8355-C544-921C-D816F555A93E}"/>
              </a:ext>
            </a:extLst>
          </p:cNvPr>
          <p:cNvGrpSpPr/>
          <p:nvPr/>
        </p:nvGrpSpPr>
        <p:grpSpPr>
          <a:xfrm>
            <a:off x="9430873" y="0"/>
            <a:ext cx="2563906" cy="2120900"/>
            <a:chOff x="9439838" y="0"/>
            <a:chExt cx="2563906" cy="21209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3BE051-C890-D143-A38B-30679BB47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13741" y="0"/>
              <a:ext cx="1816100" cy="21209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D0A4E1-D946-F746-A45B-F6005001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9838" y="86748"/>
              <a:ext cx="2563906" cy="181077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EBD8649-F9E9-ED41-98B2-09A5B893B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810" y="6111687"/>
            <a:ext cx="1485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5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E83126-78BF-FD41-A062-3E0BB4D944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1FE09-4E6B-884C-A2C1-E330AF3F5A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19587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1A5E5-54E3-4047-B728-11F99E3F7B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3651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social media accounts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914214-A510-B049-BA43-921B22F99039}"/>
              </a:ext>
            </a:extLst>
          </p:cNvPr>
          <p:cNvGrpSpPr/>
          <p:nvPr/>
        </p:nvGrpSpPr>
        <p:grpSpPr>
          <a:xfrm>
            <a:off x="9430873" y="0"/>
            <a:ext cx="2563906" cy="2120900"/>
            <a:chOff x="9439838" y="0"/>
            <a:chExt cx="2563906" cy="21209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656B6D-CB02-764A-AC67-40A61ABD7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13741" y="0"/>
              <a:ext cx="1816100" cy="21209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51A010-1BDC-0B47-BAF1-BE95CC03A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9838" y="86748"/>
              <a:ext cx="2563906" cy="181077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274C5CE-452B-0444-BBAA-D3C4C7D15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810" y="6111687"/>
            <a:ext cx="1485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0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A293-8AF2-8043-BD2A-6453191A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6898E-096A-7646-885D-5CAAB3B0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B79F9-3F7B-1043-9AEF-3DFDA7D0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91B3B-2A23-420E-B6B2-08B88EDE7320}" type="datetimeFigureOut">
              <a:rPr lang="en-AE" smtClean="0"/>
              <a:t>02/11/2023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7D3C-6DED-6844-830E-A60C8755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BD04A-ABB6-0F4F-8B27-52588639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3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2E04F4-05A9-9D45-84E9-59ACBE014A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BFFEF-B326-FF43-A3C6-3DE6058D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8703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87AF9-E450-E64B-944F-AF69BF40C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5124F-50CB-C045-8910-F819E7A5C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810" y="6111687"/>
            <a:ext cx="1485900" cy="228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732FBBF-F829-9441-97F6-CBA2CD5A1D0E}"/>
              </a:ext>
            </a:extLst>
          </p:cNvPr>
          <p:cNvGrpSpPr/>
          <p:nvPr/>
        </p:nvGrpSpPr>
        <p:grpSpPr>
          <a:xfrm>
            <a:off x="9430873" y="0"/>
            <a:ext cx="2563906" cy="2120900"/>
            <a:chOff x="9439838" y="0"/>
            <a:chExt cx="2563906" cy="21209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411507-6232-5E4D-B8A6-72C04344C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3741" y="0"/>
              <a:ext cx="1816100" cy="2120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910244-1BE5-FC4D-87DF-AAE4DF3EA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9838" y="86748"/>
              <a:ext cx="2563906" cy="1810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03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6D7A-6765-DA48-9145-61160901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8AF9A-2588-EC4E-AB98-47B2E4508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A978E-6FEC-CC42-9736-2927E3C17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358BC-8A9B-CC41-A9B5-CE9DE999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91B3B-2A23-420E-B6B2-08B88EDE7320}" type="datetimeFigureOut">
              <a:rPr lang="en-AE" smtClean="0"/>
              <a:t>02/11/2023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C7F1E-2609-B346-A50F-6BBF17BA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3D132-BA61-2B41-A975-1FCE24DF3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9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D5DF-527E-7147-8E5C-A262B857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5B030-6039-5448-A1D2-DE0D5D4D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B6A45-50BE-4243-8EF4-1C84F2909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8AA8B-8160-BC49-A47D-7A4815FF2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5B0F7-DF23-BE46-89A4-97DB05995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AFF262-8CFA-ED49-95A2-0629C14B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91B3B-2A23-420E-B6B2-08B88EDE7320}" type="datetimeFigureOut">
              <a:rPr lang="en-AE" smtClean="0"/>
              <a:t>02/11/2023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7314E-DA33-E746-BA37-9432B5FC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B64599-6A50-1540-94CF-B3F53F41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147A-C3BA-F043-BF30-5AEA7E3B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61030-9EDD-954F-BE6B-A286B223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91B3B-2A23-420E-B6B2-08B88EDE7320}" type="datetimeFigureOut">
              <a:rPr lang="en-AE" smtClean="0"/>
              <a:t>02/11/2023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32C1B-39B3-F14E-A776-6AD4A93C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17804-4656-F44A-85A2-2FC9E5A0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0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A826B7-93CA-4D4B-B8B7-A05B79B5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873" y="230188"/>
            <a:ext cx="2563906" cy="18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0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5E10-97A4-564E-A227-87586B58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A1F5-C874-BD4C-BCAC-2CF2712AB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989012"/>
            <a:ext cx="6067518" cy="48736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99816-BB54-DF46-8232-3D01524B1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3DDC2-2EDD-644D-82BF-F1ECC7AC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91B3B-2A23-420E-B6B2-08B88EDE7320}" type="datetimeFigureOut">
              <a:rPr lang="en-AE" smtClean="0"/>
              <a:t>02/11/2023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40BEA-4F1F-0143-8946-20EBA9E7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70B5F-D2B0-564C-B50E-3A477BD7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6FF3-BE7B-D143-A0D4-BC93676C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828B98-2549-B44E-877D-4DC7DB00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B2E1C-CADC-1346-8B7B-C7C50D52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1D88C-0478-0540-90BE-92EF7EFB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91B3B-2A23-420E-B6B2-08B88EDE7320}" type="datetimeFigureOut">
              <a:rPr lang="en-AE" smtClean="0"/>
              <a:t>02/11/2023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C8D25-CC97-AF45-8AAE-4D038FED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60871-9866-0941-8869-5CCC6AC6E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1C588-CF9E-E144-BBDB-81AEA6EA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A5F96-B9A1-9141-B3E1-61DCF84D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6DEF4-B802-034D-91B8-A41FD78B3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0404" y="6203949"/>
            <a:ext cx="208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25E99"/>
                </a:solidFill>
                <a:latin typeface="Times New Roman" panose="02020603050405020304" pitchFamily="18" charset="0"/>
              </a:defRPr>
            </a:lvl1pPr>
          </a:lstStyle>
          <a:p>
            <a:fld id="{CE791B3B-2A23-420E-B6B2-08B88EDE7320}" type="datetimeFigureOut">
              <a:rPr lang="en-AE" smtClean="0"/>
              <a:t>02/11/2023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B7DBC-4116-A949-BC60-62E30AE1F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480" y="6203948"/>
            <a:ext cx="859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A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5B7CE-E06E-854E-AC47-DBF234852B0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73151" b="21147"/>
          <a:stretch/>
        </p:blipFill>
        <p:spPr>
          <a:xfrm>
            <a:off x="313766" y="6060467"/>
            <a:ext cx="11340352" cy="2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3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0" i="0" kern="1200" cap="none" spc="0" dirty="0">
          <a:ln w="0"/>
          <a:solidFill>
            <a:srgbClr val="025E99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51E1-C799-4049-B4D6-099BFE53E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6896" y="2156093"/>
            <a:ext cx="6998208" cy="2545813"/>
          </a:xfrm>
        </p:spPr>
        <p:txBody>
          <a:bodyPr/>
          <a:lstStyle/>
          <a:p>
            <a:r>
              <a:rPr lang="en-US" b="1" dirty="0"/>
              <a:t>Case Report</a:t>
            </a:r>
            <a:br>
              <a:rPr lang="en-US" b="1" dirty="0"/>
            </a:br>
            <a:r>
              <a:rPr lang="en-US" b="1" dirty="0"/>
              <a:t>Patient 462</a:t>
            </a:r>
            <a:br>
              <a:rPr lang="en-US" b="1" dirty="0"/>
            </a:b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05101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B0A0CD-A183-8A71-C7A6-2D08AE0B673A}"/>
              </a:ext>
            </a:extLst>
          </p:cNvPr>
          <p:cNvSpPr txBox="1"/>
          <p:nvPr/>
        </p:nvSpPr>
        <p:spPr>
          <a:xfrm>
            <a:off x="2304288" y="3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D0FB6-F0F2-0BBF-4410-42684DE1E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6"/>
          <a:stretch/>
        </p:blipFill>
        <p:spPr>
          <a:xfrm>
            <a:off x="2101051" y="1434712"/>
            <a:ext cx="3511929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E51B8D-B776-C9A3-B237-72A10C34C7BD}"/>
              </a:ext>
            </a:extLst>
          </p:cNvPr>
          <p:cNvSpPr txBox="1"/>
          <p:nvPr/>
        </p:nvSpPr>
        <p:spPr>
          <a:xfrm>
            <a:off x="2842492" y="5754712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05 October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9BAA4-BF44-8000-9B69-A7CC23304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2" r="4543"/>
          <a:stretch/>
        </p:blipFill>
        <p:spPr>
          <a:xfrm>
            <a:off x="6579021" y="1434712"/>
            <a:ext cx="3331305" cy="43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7853E-042A-FD9A-630C-D4C018E40457}"/>
              </a:ext>
            </a:extLst>
          </p:cNvPr>
          <p:cNvSpPr txBox="1"/>
          <p:nvPr/>
        </p:nvSpPr>
        <p:spPr>
          <a:xfrm>
            <a:off x="7395881" y="5754712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04 March 2022</a:t>
            </a:r>
          </a:p>
        </p:txBody>
      </p:sp>
    </p:spTree>
    <p:extLst>
      <p:ext uri="{BB962C8B-B14F-4D97-AF65-F5344CB8AC3E}">
        <p14:creationId xmlns:p14="http://schemas.microsoft.com/office/powerpoint/2010/main" val="170440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8CD23C-9BE3-1285-8342-376666761C86}"/>
              </a:ext>
            </a:extLst>
          </p:cNvPr>
          <p:cNvSpPr txBox="1"/>
          <p:nvPr/>
        </p:nvSpPr>
        <p:spPr>
          <a:xfrm>
            <a:off x="2304288" y="3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C7A62-E480-2F8F-7C1B-DECD7C9D1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6"/>
          <a:stretch/>
        </p:blipFill>
        <p:spPr>
          <a:xfrm>
            <a:off x="2090597" y="1424448"/>
            <a:ext cx="3499372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5DEEB9-F793-8775-EE84-B6C90FC82707}"/>
              </a:ext>
            </a:extLst>
          </p:cNvPr>
          <p:cNvSpPr txBox="1"/>
          <p:nvPr/>
        </p:nvSpPr>
        <p:spPr>
          <a:xfrm>
            <a:off x="2759258" y="5747584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05 October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0BC20-D2B4-9234-E757-50F40C0F2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r="5644"/>
          <a:stretch/>
        </p:blipFill>
        <p:spPr>
          <a:xfrm>
            <a:off x="6602032" y="1424448"/>
            <a:ext cx="3319394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3143A0-275E-6870-2D9A-F73AC3BC90A8}"/>
              </a:ext>
            </a:extLst>
          </p:cNvPr>
          <p:cNvSpPr txBox="1"/>
          <p:nvPr/>
        </p:nvSpPr>
        <p:spPr>
          <a:xfrm>
            <a:off x="7305386" y="5747584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04 March 2022</a:t>
            </a:r>
          </a:p>
        </p:txBody>
      </p:sp>
    </p:spTree>
    <p:extLst>
      <p:ext uri="{BB962C8B-B14F-4D97-AF65-F5344CB8AC3E}">
        <p14:creationId xmlns:p14="http://schemas.microsoft.com/office/powerpoint/2010/main" val="130014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0F31CA-9041-E2E0-A2E4-19B55D486D1E}"/>
              </a:ext>
            </a:extLst>
          </p:cNvPr>
          <p:cNvSpPr txBox="1"/>
          <p:nvPr/>
        </p:nvSpPr>
        <p:spPr>
          <a:xfrm>
            <a:off x="2304288" y="3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8661B-2C9C-A6B9-3698-AFA064B95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r="49492"/>
          <a:stretch/>
        </p:blipFill>
        <p:spPr>
          <a:xfrm>
            <a:off x="2124311" y="1424448"/>
            <a:ext cx="3499372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A37B8E-98FD-44DF-401D-B8314913FD7C}"/>
              </a:ext>
            </a:extLst>
          </p:cNvPr>
          <p:cNvSpPr txBox="1"/>
          <p:nvPr/>
        </p:nvSpPr>
        <p:spPr>
          <a:xfrm>
            <a:off x="2930611" y="5744448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05 October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CCD1A-D58D-7F32-2A42-0FD97E3D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7"/>
          <a:stretch/>
        </p:blipFill>
        <p:spPr>
          <a:xfrm>
            <a:off x="6568319" y="1424448"/>
            <a:ext cx="3319394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8B83A9-6932-0C5A-E88E-E8E0FBA6E2EC}"/>
              </a:ext>
            </a:extLst>
          </p:cNvPr>
          <p:cNvSpPr txBox="1"/>
          <p:nvPr/>
        </p:nvSpPr>
        <p:spPr>
          <a:xfrm>
            <a:off x="7341962" y="5744448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04 March 2022</a:t>
            </a:r>
          </a:p>
        </p:txBody>
      </p:sp>
    </p:spTree>
    <p:extLst>
      <p:ext uri="{BB962C8B-B14F-4D97-AF65-F5344CB8AC3E}">
        <p14:creationId xmlns:p14="http://schemas.microsoft.com/office/powerpoint/2010/main" val="111793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64039C-2659-DD6D-CCFA-498104DB0283}"/>
              </a:ext>
            </a:extLst>
          </p:cNvPr>
          <p:cNvSpPr txBox="1"/>
          <p:nvPr/>
        </p:nvSpPr>
        <p:spPr>
          <a:xfrm>
            <a:off x="7341962" y="5744448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04 March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9ACD2-8C67-EA62-FD34-2C6B95E40050}"/>
              </a:ext>
            </a:extLst>
          </p:cNvPr>
          <p:cNvSpPr txBox="1"/>
          <p:nvPr/>
        </p:nvSpPr>
        <p:spPr>
          <a:xfrm>
            <a:off x="2304288" y="3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A66F9-52FB-5E47-8F88-81184A33B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r="49257"/>
          <a:stretch/>
        </p:blipFill>
        <p:spPr>
          <a:xfrm>
            <a:off x="2125604" y="1424448"/>
            <a:ext cx="3474242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910C6E-2194-F019-3966-D26C0FA45717}"/>
              </a:ext>
            </a:extLst>
          </p:cNvPr>
          <p:cNvSpPr txBox="1"/>
          <p:nvPr/>
        </p:nvSpPr>
        <p:spPr>
          <a:xfrm>
            <a:off x="3020420" y="5744448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05 October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318D8-5DAC-C1EC-1023-BD34E4FD5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0"/>
          <a:stretch/>
        </p:blipFill>
        <p:spPr>
          <a:xfrm>
            <a:off x="6592155" y="1424448"/>
            <a:ext cx="329555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1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715C32-E447-864B-9953-17AA8E1DF04E}"/>
              </a:ext>
            </a:extLst>
          </p:cNvPr>
          <p:cNvSpPr txBox="1"/>
          <p:nvPr/>
        </p:nvSpPr>
        <p:spPr>
          <a:xfrm>
            <a:off x="1322832" y="1554480"/>
            <a:ext cx="9107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Patient Information:</a:t>
            </a:r>
          </a:p>
          <a:p>
            <a:endParaRPr lang="en-AE" sz="2000" dirty="0"/>
          </a:p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Patient Name:</a:t>
            </a:r>
            <a:r>
              <a:rPr lang="en-AE" sz="2000" dirty="0"/>
              <a:t>		Bassem Reyad Abdelsayed</a:t>
            </a:r>
          </a:p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MRN:	</a:t>
            </a:r>
            <a:r>
              <a:rPr lang="en-AE" sz="2000" dirty="0"/>
              <a:t>		462</a:t>
            </a:r>
          </a:p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Mobile Number:</a:t>
            </a:r>
            <a:r>
              <a:rPr lang="en-AE" sz="2000" dirty="0"/>
              <a:t>	0508232646</a:t>
            </a:r>
          </a:p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Date of Birth:  </a:t>
            </a:r>
            <a:r>
              <a:rPr lang="en-AE" sz="2000" dirty="0"/>
              <a:t>	</a:t>
            </a:r>
            <a:r>
              <a:rPr lang="en-AE" sz="2000"/>
              <a:t>	December 25, </a:t>
            </a:r>
            <a:r>
              <a:rPr lang="en-AE" sz="2000" dirty="0"/>
              <a:t>1977</a:t>
            </a:r>
          </a:p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Age:</a:t>
            </a:r>
            <a:r>
              <a:rPr lang="en-AE" sz="2000" dirty="0"/>
              <a:t>			45 yrs old</a:t>
            </a:r>
          </a:p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Nationality:</a:t>
            </a:r>
            <a:r>
              <a:rPr lang="en-AE" sz="2000" dirty="0"/>
              <a:t>		Egypt</a:t>
            </a:r>
          </a:p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Gender:</a:t>
            </a:r>
            <a:r>
              <a:rPr lang="en-AE" sz="2000" dirty="0"/>
              <a:t>		Male</a:t>
            </a:r>
          </a:p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Emirates ID No.:</a:t>
            </a:r>
            <a:r>
              <a:rPr lang="en-AE" sz="2000" dirty="0"/>
              <a:t>	784-1977-4764906-5</a:t>
            </a:r>
          </a:p>
          <a:p>
            <a:endParaRPr lang="en-AE" sz="2000" dirty="0"/>
          </a:p>
          <a:p>
            <a:endParaRPr lang="en-AE" sz="2000" dirty="0"/>
          </a:p>
          <a:p>
            <a:r>
              <a:rPr lang="en-A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83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EDE4AC-8096-E640-AC77-78F1F8E823D3}"/>
              </a:ext>
            </a:extLst>
          </p:cNvPr>
          <p:cNvSpPr txBox="1"/>
          <p:nvPr/>
        </p:nvSpPr>
        <p:spPr>
          <a:xfrm>
            <a:off x="1170432" y="1621375"/>
            <a:ext cx="8796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Doctor’s Treatment Plan:</a:t>
            </a:r>
          </a:p>
          <a:p>
            <a:endParaRPr lang="en-A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2000" dirty="0"/>
              <a:t>SVF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2000" dirty="0"/>
              <a:t>PRP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2000" dirty="0"/>
              <a:t>Pico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2000" dirty="0"/>
              <a:t>Fractional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sz="2000" dirty="0"/>
          </a:p>
          <a:p>
            <a:endParaRPr lang="en-AE" sz="2000" dirty="0"/>
          </a:p>
        </p:txBody>
      </p:sp>
    </p:spTree>
    <p:extLst>
      <p:ext uri="{BB962C8B-B14F-4D97-AF65-F5344CB8AC3E}">
        <p14:creationId xmlns:p14="http://schemas.microsoft.com/office/powerpoint/2010/main" val="15072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59ED2B-7A0C-FF3B-1D96-EE4CE314C449}"/>
              </a:ext>
            </a:extLst>
          </p:cNvPr>
          <p:cNvSpPr txBox="1"/>
          <p:nvPr/>
        </p:nvSpPr>
        <p:spPr>
          <a:xfrm>
            <a:off x="551540" y="779676"/>
            <a:ext cx="424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2000" b="1" dirty="0">
                <a:solidFill>
                  <a:schemeClr val="accent1">
                    <a:lumMod val="75000"/>
                  </a:schemeClr>
                </a:solidFill>
              </a:rPr>
              <a:t>Patient’s Photos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843BA-0E17-DB49-B5CE-E69D75824D4B}"/>
              </a:ext>
            </a:extLst>
          </p:cNvPr>
          <p:cNvSpPr txBox="1"/>
          <p:nvPr/>
        </p:nvSpPr>
        <p:spPr>
          <a:xfrm>
            <a:off x="2869906" y="5708992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05 October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00F12-C073-4E13-AF44-EFF9A0822C22}"/>
              </a:ext>
            </a:extLst>
          </p:cNvPr>
          <p:cNvSpPr txBox="1"/>
          <p:nvPr/>
        </p:nvSpPr>
        <p:spPr>
          <a:xfrm>
            <a:off x="2304288" y="3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F89D-D3E5-52E7-0A96-01016A46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6"/>
          <a:stretch/>
        </p:blipFill>
        <p:spPr>
          <a:xfrm>
            <a:off x="2084834" y="1424448"/>
            <a:ext cx="3499373" cy="43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925D8A-D7C5-05C6-056D-53FB43692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6"/>
          <a:stretch/>
        </p:blipFill>
        <p:spPr>
          <a:xfrm>
            <a:off x="6607793" y="1424448"/>
            <a:ext cx="3499373" cy="43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DA73C2-9213-290F-EB31-29C6B1C06111}"/>
              </a:ext>
            </a:extLst>
          </p:cNvPr>
          <p:cNvSpPr txBox="1"/>
          <p:nvPr/>
        </p:nvSpPr>
        <p:spPr>
          <a:xfrm>
            <a:off x="7173410" y="5708992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25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95190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B0A0CD-A183-8A71-C7A6-2D08AE0B673A}"/>
              </a:ext>
            </a:extLst>
          </p:cNvPr>
          <p:cNvSpPr txBox="1"/>
          <p:nvPr/>
        </p:nvSpPr>
        <p:spPr>
          <a:xfrm>
            <a:off x="2304288" y="3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D0FB6-F0F2-0BBF-4410-42684DE1E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6"/>
          <a:stretch/>
        </p:blipFill>
        <p:spPr>
          <a:xfrm>
            <a:off x="2101052" y="1412700"/>
            <a:ext cx="3511929" cy="43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9098E-5095-0AA3-5BA5-5A3C66CC3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r="5013"/>
          <a:stretch/>
        </p:blipFill>
        <p:spPr>
          <a:xfrm>
            <a:off x="6579021" y="1412700"/>
            <a:ext cx="3331305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E51B8D-B776-C9A3-B237-72A10C34C7BD}"/>
              </a:ext>
            </a:extLst>
          </p:cNvPr>
          <p:cNvSpPr txBox="1"/>
          <p:nvPr/>
        </p:nvSpPr>
        <p:spPr>
          <a:xfrm>
            <a:off x="2800964" y="5699204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05 October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51F54-63F9-D919-01EA-5422CF6B9837}"/>
              </a:ext>
            </a:extLst>
          </p:cNvPr>
          <p:cNvSpPr txBox="1"/>
          <p:nvPr/>
        </p:nvSpPr>
        <p:spPr>
          <a:xfrm>
            <a:off x="7022895" y="5710840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25 November 2020</a:t>
            </a:r>
          </a:p>
        </p:txBody>
      </p:sp>
    </p:spTree>
    <p:extLst>
      <p:ext uri="{BB962C8B-B14F-4D97-AF65-F5344CB8AC3E}">
        <p14:creationId xmlns:p14="http://schemas.microsoft.com/office/powerpoint/2010/main" val="52444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8CD23C-9BE3-1285-8342-376666761C86}"/>
              </a:ext>
            </a:extLst>
          </p:cNvPr>
          <p:cNvSpPr txBox="1"/>
          <p:nvPr/>
        </p:nvSpPr>
        <p:spPr>
          <a:xfrm>
            <a:off x="2304288" y="3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C7A62-E480-2F8F-7C1B-DECD7C9D1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6"/>
          <a:stretch/>
        </p:blipFill>
        <p:spPr>
          <a:xfrm>
            <a:off x="2117588" y="1408176"/>
            <a:ext cx="3499372" cy="43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6A0966-56C9-BBA8-958F-84D02F39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0" r="6587"/>
          <a:stretch/>
        </p:blipFill>
        <p:spPr>
          <a:xfrm>
            <a:off x="6575042" y="1408176"/>
            <a:ext cx="3319394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5DEEB9-F793-8775-EE84-B6C90FC82707}"/>
              </a:ext>
            </a:extLst>
          </p:cNvPr>
          <p:cNvSpPr txBox="1"/>
          <p:nvPr/>
        </p:nvSpPr>
        <p:spPr>
          <a:xfrm>
            <a:off x="2910692" y="5728176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05 October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A66AC-FE12-9AAB-975A-5DAC33BE8F72}"/>
              </a:ext>
            </a:extLst>
          </p:cNvPr>
          <p:cNvSpPr txBox="1"/>
          <p:nvPr/>
        </p:nvSpPr>
        <p:spPr>
          <a:xfrm>
            <a:off x="7050668" y="5728176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25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5166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0F31CA-9041-E2E0-A2E4-19B55D486D1E}"/>
              </a:ext>
            </a:extLst>
          </p:cNvPr>
          <p:cNvSpPr txBox="1"/>
          <p:nvPr/>
        </p:nvSpPr>
        <p:spPr>
          <a:xfrm>
            <a:off x="2304288" y="3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8661B-2C9C-A6B9-3698-AFA064B95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r="49492"/>
          <a:stretch/>
        </p:blipFill>
        <p:spPr>
          <a:xfrm>
            <a:off x="2124311" y="1408176"/>
            <a:ext cx="3499372" cy="43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4B170-FC74-067A-36B6-41333188E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7"/>
          <a:stretch/>
        </p:blipFill>
        <p:spPr>
          <a:xfrm>
            <a:off x="6568318" y="1408176"/>
            <a:ext cx="3319394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A37B8E-98FD-44DF-401D-B8314913FD7C}"/>
              </a:ext>
            </a:extLst>
          </p:cNvPr>
          <p:cNvSpPr txBox="1"/>
          <p:nvPr/>
        </p:nvSpPr>
        <p:spPr>
          <a:xfrm>
            <a:off x="2819252" y="5744448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05 October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550FA-D9E4-94DF-FC69-445DF23A777C}"/>
              </a:ext>
            </a:extLst>
          </p:cNvPr>
          <p:cNvSpPr txBox="1"/>
          <p:nvPr/>
        </p:nvSpPr>
        <p:spPr>
          <a:xfrm>
            <a:off x="7043944" y="5728176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25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01929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64039C-2659-DD6D-CCFA-498104DB0283}"/>
              </a:ext>
            </a:extLst>
          </p:cNvPr>
          <p:cNvSpPr txBox="1"/>
          <p:nvPr/>
        </p:nvSpPr>
        <p:spPr>
          <a:xfrm>
            <a:off x="7055864" y="5744448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25 November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9ACD2-8C67-EA62-FD34-2C6B95E40050}"/>
              </a:ext>
            </a:extLst>
          </p:cNvPr>
          <p:cNvSpPr txBox="1"/>
          <p:nvPr/>
        </p:nvSpPr>
        <p:spPr>
          <a:xfrm>
            <a:off x="2304288" y="3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A66F9-52FB-5E47-8F88-81184A33B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r="49257"/>
          <a:stretch/>
        </p:blipFill>
        <p:spPr>
          <a:xfrm>
            <a:off x="2125603" y="1424448"/>
            <a:ext cx="3474242" cy="43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447505-6BDF-8B30-605C-3B5F35CAD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0"/>
          <a:stretch/>
        </p:blipFill>
        <p:spPr>
          <a:xfrm>
            <a:off x="6592157" y="1424448"/>
            <a:ext cx="3295556" cy="43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4CFAF-5C7B-7802-3EE2-AFFE1744350A}"/>
              </a:ext>
            </a:extLst>
          </p:cNvPr>
          <p:cNvSpPr txBox="1"/>
          <p:nvPr/>
        </p:nvSpPr>
        <p:spPr>
          <a:xfrm>
            <a:off x="2945606" y="5744448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05 October 2020</a:t>
            </a:r>
          </a:p>
        </p:txBody>
      </p:sp>
    </p:spTree>
    <p:extLst>
      <p:ext uri="{BB962C8B-B14F-4D97-AF65-F5344CB8AC3E}">
        <p14:creationId xmlns:p14="http://schemas.microsoft.com/office/powerpoint/2010/main" val="258229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500F12-C073-4E13-AF44-EFF9A0822C22}"/>
              </a:ext>
            </a:extLst>
          </p:cNvPr>
          <p:cNvSpPr txBox="1"/>
          <p:nvPr/>
        </p:nvSpPr>
        <p:spPr>
          <a:xfrm>
            <a:off x="2304288" y="3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F89D-D3E5-52E7-0A96-01016A46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6"/>
          <a:stretch/>
        </p:blipFill>
        <p:spPr>
          <a:xfrm>
            <a:off x="2091580" y="1444752"/>
            <a:ext cx="3499373" cy="43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8DCCDE-59BE-80BE-1254-6C83E7A60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r="4469"/>
          <a:stretch/>
        </p:blipFill>
        <p:spPr>
          <a:xfrm>
            <a:off x="6601049" y="1444752"/>
            <a:ext cx="3319395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032E6A-1D6A-06BB-CF0A-0068318FD9B5}"/>
              </a:ext>
            </a:extLst>
          </p:cNvPr>
          <p:cNvSpPr txBox="1"/>
          <p:nvPr/>
        </p:nvSpPr>
        <p:spPr>
          <a:xfrm>
            <a:off x="2766386" y="5744448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05 October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D519E-9387-9D16-28F6-18F50AAAE767}"/>
              </a:ext>
            </a:extLst>
          </p:cNvPr>
          <p:cNvSpPr txBox="1"/>
          <p:nvPr/>
        </p:nvSpPr>
        <p:spPr>
          <a:xfrm>
            <a:off x="7425231" y="5764752"/>
            <a:ext cx="23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b="1" dirty="0"/>
              <a:t>04 March 2022</a:t>
            </a:r>
          </a:p>
        </p:txBody>
      </p:sp>
    </p:spTree>
    <p:extLst>
      <p:ext uri="{BB962C8B-B14F-4D97-AF65-F5344CB8AC3E}">
        <p14:creationId xmlns:p14="http://schemas.microsoft.com/office/powerpoint/2010/main" val="42175217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53DB206-E3AB-4C9A-9EEF-F632DD63E9C0}" vid="{832D83F7-5ADC-4954-AE88-108B1ABCC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3690</TotalTime>
  <Words>137</Words>
  <Application>Microsoft Macintosh PowerPoint</Application>
  <PresentationFormat>Widescreen</PresentationFormat>
  <Paragraphs>46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Theme1</vt:lpstr>
      <vt:lpstr>Case Report Patient 462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Abanoub Maher</dc:creator>
  <cp:lastModifiedBy>Jasmin Santillan</cp:lastModifiedBy>
  <cp:revision>235</cp:revision>
  <cp:lastPrinted>2020-12-08T11:28:51Z</cp:lastPrinted>
  <dcterms:created xsi:type="dcterms:W3CDTF">2020-11-21T10:07:18Z</dcterms:created>
  <dcterms:modified xsi:type="dcterms:W3CDTF">2023-11-02T15:46:15Z</dcterms:modified>
</cp:coreProperties>
</file>